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title"/>
          </p:nvPr>
        </p:nvSpPr>
        <p:spPr>
          <a:xfrm>
            <a:off x="150695" y="1241659"/>
            <a:ext cx="8630854" cy="1325563"/>
          </a:xfrm>
          <a:prstGeom prst="rect">
            <a:avLst/>
          </a:prstGeom>
        </p:spPr>
        <p:txBody>
          <a:bodyPr/>
          <a:lstStyle/>
          <a:p>
            <a:pPr defTabSz="365760">
              <a:defRPr sz="1560"/>
            </a:pPr>
            <a:r>
              <a:t>County</a:t>
            </a:r>
            <a:br/>
            <a:br/>
            <a:r>
              <a:t>Clear Cr</a:t>
            </a:r>
            <a:br/>
            <a:r>
              <a:t>Wilderness</a:t>
            </a:r>
            <a:br/>
            <a:r>
              <a:t>4 Mile</a:t>
            </a:r>
            <a:br/>
            <a:r>
              <a:t>Rasp</a:t>
            </a:r>
            <a:br/>
            <a:r>
              <a:t>Shavano </a:t>
            </a:r>
          </a:p>
        </p:txBody>
      </p:sp>
      <p:pic>
        <p:nvPicPr>
          <p:cNvPr id="9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9003" t="21474" r="32034" b="9895"/>
          <a:stretch>
            <a:fillRect/>
          </a:stretch>
        </p:blipFill>
        <p:spPr>
          <a:xfrm>
            <a:off x="2743198" y="35239"/>
            <a:ext cx="4841509" cy="6822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 txBox="1"/>
          <p:nvPr>
            <p:ph type="title"/>
          </p:nvPr>
        </p:nvSpPr>
        <p:spPr>
          <a:xfrm>
            <a:off x="256573" y="-77002"/>
            <a:ext cx="8630854" cy="1325563"/>
          </a:xfrm>
          <a:prstGeom prst="rect">
            <a:avLst/>
          </a:prstGeom>
        </p:spPr>
        <p:txBody>
          <a:bodyPr/>
          <a:lstStyle>
            <a:lvl1pPr defTabSz="886968">
              <a:defRPr sz="4268"/>
            </a:lvl1pPr>
          </a:lstStyle>
          <a:p>
            <a:pPr/>
            <a:r>
              <a:t>Wilderness – Horn Fork and Denny</a:t>
            </a:r>
          </a:p>
        </p:txBody>
      </p:sp>
      <p:sp>
        <p:nvSpPr>
          <p:cNvPr id="98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709" t="8421" r="932" b="7367"/>
          <a:stretch>
            <a:fillRect/>
          </a:stretch>
        </p:blipFill>
        <p:spPr>
          <a:xfrm>
            <a:off x="356133" y="1010653"/>
            <a:ext cx="8431733" cy="5775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/>
          <p:cNvSpPr txBox="1"/>
          <p:nvPr>
            <p:ph type="title"/>
          </p:nvPr>
        </p:nvSpPr>
        <p:spPr>
          <a:xfrm>
            <a:off x="256573" y="-77002"/>
            <a:ext cx="8630854" cy="1325563"/>
          </a:xfrm>
          <a:prstGeom prst="rect">
            <a:avLst/>
          </a:prstGeom>
        </p:spPr>
        <p:txBody>
          <a:bodyPr/>
          <a:lstStyle>
            <a:lvl1pPr defTabSz="886968">
              <a:defRPr sz="4268"/>
            </a:lvl1pPr>
          </a:lstStyle>
          <a:p>
            <a:pPr/>
            <a:r>
              <a:t>Wilderness – Horn Fork and Denny</a:t>
            </a:r>
          </a:p>
        </p:txBody>
      </p:sp>
      <p:sp>
        <p:nvSpPr>
          <p:cNvPr id="102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4077" t="19368" r="16428" b="7930"/>
          <a:stretch>
            <a:fillRect/>
          </a:stretch>
        </p:blipFill>
        <p:spPr>
          <a:xfrm>
            <a:off x="288757" y="936056"/>
            <a:ext cx="7969719" cy="5830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 txBox="1"/>
          <p:nvPr>
            <p:ph type="title"/>
          </p:nvPr>
        </p:nvSpPr>
        <p:spPr>
          <a:xfrm>
            <a:off x="234014" y="0"/>
            <a:ext cx="7886701" cy="1325563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Hornfork:  +50 sites, tree damage</a:t>
            </a:r>
          </a:p>
        </p:txBody>
      </p:sp>
      <p:sp>
        <p:nvSpPr>
          <p:cNvPr id="106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372" t="8000" r="259" b="6245"/>
          <a:stretch>
            <a:fillRect/>
          </a:stretch>
        </p:blipFill>
        <p:spPr>
          <a:xfrm>
            <a:off x="144379" y="885523"/>
            <a:ext cx="8518359" cy="5881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/>
          <p:nvPr>
            <p:ph type="title"/>
          </p:nvPr>
        </p:nvSpPr>
        <p:spPr>
          <a:xfrm>
            <a:off x="256573" y="-77002"/>
            <a:ext cx="8630854" cy="1325563"/>
          </a:xfrm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pPr/>
            <a:r>
              <a:t>Motorized Access – Clear Crk +70</a:t>
            </a:r>
          </a:p>
        </p:txBody>
      </p:sp>
      <p:sp>
        <p:nvSpPr>
          <p:cNvPr id="110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158" t="19930" r="1382" b="6387"/>
          <a:stretch>
            <a:fillRect/>
          </a:stretch>
        </p:blipFill>
        <p:spPr>
          <a:xfrm>
            <a:off x="385011" y="1366786"/>
            <a:ext cx="8354728" cy="505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"/>
          <p:cNvSpPr txBox="1"/>
          <p:nvPr>
            <p:ph type="title"/>
          </p:nvPr>
        </p:nvSpPr>
        <p:spPr>
          <a:xfrm>
            <a:off x="253264" y="201497"/>
            <a:ext cx="7886701" cy="1325563"/>
          </a:xfrm>
          <a:prstGeom prst="rect">
            <a:avLst/>
          </a:prstGeom>
        </p:spPr>
        <p:txBody>
          <a:bodyPr/>
          <a:lstStyle/>
          <a:p>
            <a:pPr/>
            <a:r>
              <a:t>Four Mile</a:t>
            </a:r>
          </a:p>
        </p:txBody>
      </p:sp>
      <p:sp>
        <p:nvSpPr>
          <p:cNvPr id="114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820" t="14737" r="2953" b="7086"/>
          <a:stretch>
            <a:fillRect/>
          </a:stretch>
        </p:blipFill>
        <p:spPr>
          <a:xfrm>
            <a:off x="365760" y="1414914"/>
            <a:ext cx="8248852" cy="5361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/>
          <p:nvPr>
            <p:ph type="title"/>
          </p:nvPr>
        </p:nvSpPr>
        <p:spPr>
          <a:xfrm>
            <a:off x="253264" y="201497"/>
            <a:ext cx="7886701" cy="1325563"/>
          </a:xfrm>
          <a:prstGeom prst="rect">
            <a:avLst/>
          </a:prstGeom>
        </p:spPr>
        <p:txBody>
          <a:bodyPr/>
          <a:lstStyle/>
          <a:p>
            <a:pPr/>
            <a:r>
              <a:t>Raspberry Gulch</a:t>
            </a:r>
          </a:p>
        </p:txBody>
      </p:sp>
      <p:sp>
        <p:nvSpPr>
          <p:cNvPr id="118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3627" t="18528" r="1832" b="12981"/>
          <a:stretch>
            <a:fillRect/>
          </a:stretch>
        </p:blipFill>
        <p:spPr>
          <a:xfrm>
            <a:off x="519763" y="1790298"/>
            <a:ext cx="8104474" cy="4697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Shavano</a:t>
            </a:r>
          </a:p>
        </p:txBody>
      </p:sp>
      <p:sp>
        <p:nvSpPr>
          <p:cNvPr id="122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944" y="1549668"/>
            <a:ext cx="8550113" cy="4052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